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6d9a37b59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6d9a37b5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lang="ko" sz="2000"/>
              <a:t>무제한웹메일 MX Record 변경 안내</a:t>
            </a:r>
            <a:endParaRPr sz="35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ko" sz="1100">
                <a:solidFill>
                  <a:schemeClr val="dk1"/>
                </a:solidFill>
              </a:rPr>
              <a:t>안녕하세요. </a:t>
            </a:r>
            <a:r>
              <a:rPr b="1" lang="ko" sz="1100">
                <a:solidFill>
                  <a:srgbClr val="0075C8"/>
                </a:solidFill>
              </a:rPr>
              <a:t>닷홈</a:t>
            </a:r>
            <a:r>
              <a:rPr lang="ko" sz="1100">
                <a:solidFill>
                  <a:schemeClr val="dk1"/>
                </a:solidFill>
              </a:rPr>
              <a:t>입니다.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ko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ko" sz="1100">
                <a:solidFill>
                  <a:schemeClr val="dk1"/>
                </a:solidFill>
              </a:rPr>
              <a:t>무제한웹메일 서비스는 각종 스팸 메일(Junk Mail, Bulk Mail, Phishing Mail 등)로 인한 피해를 방지하고,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ko" sz="1100">
                <a:solidFill>
                  <a:schemeClr val="dk1"/>
                </a:solidFill>
              </a:rPr>
              <a:t>운영 간 예기치 못한 제약사항에 송/수신되는 메일들이 안전하게 처리될 수 있도록 서비스 환경을 구축/수립하여 운영하고 있습니다.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ko" sz="1100">
                <a:solidFill>
                  <a:schemeClr val="dk1"/>
                </a:solidFill>
              </a:rPr>
              <a:t>이에 맞는 서비스 제공을 위해 현재 사용중이신 메일서비스의 MX Record를 새로운 값으로 변경이 필요합니다.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ko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ko" sz="1100">
                <a:solidFill>
                  <a:schemeClr val="dk1"/>
                </a:solidFill>
              </a:rPr>
              <a:t>MX Record 정보는 2025년 6월 30일 까지 변경해주셔야 안정적인 메일 서비스를 이용하실 수 있습니다.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ko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ko" sz="1100">
                <a:solidFill>
                  <a:schemeClr val="dk1"/>
                </a:solidFill>
              </a:rPr>
              <a:t>특히, 닷홈의 네임서버를 사용하지 않으시는 경우 닷홈에서 수정이나 도움드리기 어려우니 꼭 직접 수정해주시기 바랍니다.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ko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